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240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D1C4BA-0AD6-0FCE-BDA0-C41EC626AE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794BDF-CA2A-E8BD-0467-B07C0E0492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5155285-A6A4-4553-47CE-8A99BA716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D469-F69B-4E11-9A80-377BA55FA99D}" type="datetimeFigureOut">
              <a:rPr lang="pt-BR" smtClean="0"/>
              <a:t>16/05/2023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0FA12DC-8305-3A37-2F6C-3CE4D4EB6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CAF2106-7070-4B79-94AC-33C1A2AA6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DA43B-4765-4288-B238-86EC29BF77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9404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2E6F2A-0D64-122D-30C6-E329B3210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810D5B8-95DD-E19D-9CFD-D36B1518ED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CF67B2B-86C0-FF32-38BC-3EC0C89C9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D469-F69B-4E11-9A80-377BA55FA99D}" type="datetimeFigureOut">
              <a:rPr lang="pt-BR" smtClean="0"/>
              <a:t>16/05/2023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1C4ECD7-070A-0ECB-96FF-602EFE954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F80234C-19C6-D8C8-F7B8-0FB04BD5D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DA43B-4765-4288-B238-86EC29BF77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4594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F4B59B3-5783-6508-A3A2-3BBB513E0C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A4D87CE-EB3C-C287-B13C-5E710CD655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B0FEE15-F4BE-6E2C-6512-D3B3624A4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D469-F69B-4E11-9A80-377BA55FA99D}" type="datetimeFigureOut">
              <a:rPr lang="pt-BR" smtClean="0"/>
              <a:t>16/05/2023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DE1ACEA-9CA7-F0E4-89E2-CE86F148F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80B6D40-B0E0-29DA-E800-C9A597410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DA43B-4765-4288-B238-86EC29BF77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1329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B527E9-E0E3-5615-081F-EE26C2414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51013F0-8C32-1E1A-83A8-149986038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BEDB2EF-2B92-3760-2DDD-B3F51AF00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D469-F69B-4E11-9A80-377BA55FA99D}" type="datetimeFigureOut">
              <a:rPr lang="pt-BR" smtClean="0"/>
              <a:t>16/05/2023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A5AADCD-53F5-4356-4C08-94FAB7E69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A1C4363-6A5D-5D26-E056-569370155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DA43B-4765-4288-B238-86EC29BF77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7324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F712F8-4DF5-81F9-8301-F85FD4D84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6CF293D-A3E8-BF8F-4BDE-6D85430CF1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9BAFDB-16B8-26AC-D1D2-600395A32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D469-F69B-4E11-9A80-377BA55FA99D}" type="datetimeFigureOut">
              <a:rPr lang="pt-BR" smtClean="0"/>
              <a:t>16/05/2023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60287A2-EEC6-7632-6725-086643F4D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D1C6CCF-C774-7E14-73AC-7CE7CA581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DA43B-4765-4288-B238-86EC29BF77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7082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078BE9-7691-3EBF-DD61-03A178268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19956F7-9CC3-25DA-1A16-5C816A0813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FC39BA0-5E01-D119-A97D-6F41C059B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4922DA2-C8F7-4B3D-B482-B29C9818E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D469-F69B-4E11-9A80-377BA55FA99D}" type="datetimeFigureOut">
              <a:rPr lang="pt-BR" smtClean="0"/>
              <a:t>16/05/2023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7B22F86-4170-64DC-0F8C-9596F32D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81575D5-70BB-1870-E86E-45D9023F9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DA43B-4765-4288-B238-86EC29BF77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0537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F977E1-F7D2-68B3-B75F-9AD5851F9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4B651FD-06C6-DC70-7D9C-066D125FF8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5A723AC-A8E1-B1CA-7BBC-9500F437DC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22BDF49-DFE0-8557-BDCA-13D127D5BE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A0B14FE-C663-3B6A-8124-0FCDAD9A7B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6E02F86-A07B-FF1A-7AA4-C6D076A61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D469-F69B-4E11-9A80-377BA55FA99D}" type="datetimeFigureOut">
              <a:rPr lang="pt-BR" smtClean="0"/>
              <a:t>16/05/2023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CBC2408-752A-E051-3389-ECBEC4A6A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B7997DC-3959-7F0E-6EEF-7ADC8FA4B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DA43B-4765-4288-B238-86EC29BF77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1896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2C625E-820F-EDD9-833E-07841FF98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73771A4-DD2C-94CC-5BE1-3EF940404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D469-F69B-4E11-9A80-377BA55FA99D}" type="datetimeFigureOut">
              <a:rPr lang="pt-BR" smtClean="0"/>
              <a:t>16/05/2023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B270EEE-B8BE-A5B3-124F-5FA90FEA4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A334643-C38A-B051-0877-826A6A9A6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DA43B-4765-4288-B238-86EC29BF77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1303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DF56A88-9EEB-E22C-D7E8-245A898D2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D469-F69B-4E11-9A80-377BA55FA99D}" type="datetimeFigureOut">
              <a:rPr lang="pt-BR" smtClean="0"/>
              <a:t>16/05/2023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0A99406-3E67-CD73-2A47-D405DE008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F1FD036-412A-62DF-672C-708F9DCDC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DA43B-4765-4288-B238-86EC29BF77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1072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2FBD1E-E6AB-51CD-3BC1-46C41156D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45421C0-38BA-CE54-9215-37E81FA42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81EAD4B-239F-C71A-7978-285206C46E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CA938A8-CE0C-041C-1A79-8D63B13BF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D469-F69B-4E11-9A80-377BA55FA99D}" type="datetimeFigureOut">
              <a:rPr lang="pt-BR" smtClean="0"/>
              <a:t>16/05/2023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7D95A1F-3187-A105-FBDB-5AEFDF633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1BF6414-A61B-AE8F-E569-717AC31BF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DA43B-4765-4288-B238-86EC29BF77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0407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8C2F3B-DB30-3492-5571-D50AD6C5D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9BD155C-A71D-6F6E-91AF-AC2C4EF81A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5037D0D-B867-81D8-C266-8FBCC06837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3BE4C1E-1C58-CFDD-F8EA-92BA57F1A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D469-F69B-4E11-9A80-377BA55FA99D}" type="datetimeFigureOut">
              <a:rPr lang="pt-BR" smtClean="0"/>
              <a:t>16/05/2023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A369DC4-7E5C-E49E-9752-359784AA8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FA33446-B24C-00BD-5536-1919956B6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DA43B-4765-4288-B238-86EC29BF77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0622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0C1B746-8890-6BCE-409F-18D6CC885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8A98658-93C1-1E1A-0DF8-F68FECAC5F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9844EF1-E0D2-B135-AD55-C53434A73F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8D469-F69B-4E11-9A80-377BA55FA99D}" type="datetimeFigureOut">
              <a:rPr lang="pt-BR" smtClean="0"/>
              <a:t>16/05/2023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95A91CF-19A7-B762-6D40-8F9975C41B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88982A2-7DD0-FB9C-4124-2A48A3D4BE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DA43B-4765-4288-B238-86EC29BF77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8379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FFF2A5-65FB-504A-706D-60AEC2A045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TÍTULO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F322EB6-CF73-A6AA-63F7-4CA34F4F1B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NOME DOS AUTORES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7CBCE61C-D0C6-4779-4E05-9034B95ADC4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82" b="54948"/>
          <a:stretch/>
        </p:blipFill>
        <p:spPr bwMode="auto">
          <a:xfrm>
            <a:off x="0" y="1"/>
            <a:ext cx="12192000" cy="2133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CFF64476-E126-4D5C-AE0B-29311EC6A098}"/>
              </a:ext>
            </a:extLst>
          </p:cNvPr>
          <p:cNvSpPr/>
          <p:nvPr/>
        </p:nvSpPr>
        <p:spPr>
          <a:xfrm>
            <a:off x="6003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pt-BR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9485D767-0304-4CA6-A1F6-D2A715FED8A0}"/>
              </a:ext>
            </a:extLst>
          </p:cNvPr>
          <p:cNvSpPr txBox="1"/>
          <p:nvPr/>
        </p:nvSpPr>
        <p:spPr>
          <a:xfrm>
            <a:off x="681009" y="465822"/>
            <a:ext cx="110147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solidFill>
                  <a:schemeClr val="bg1"/>
                </a:solidFill>
                <a:effectLst>
                  <a:glow rad="304800">
                    <a:schemeClr val="bg1">
                      <a:alpha val="40000"/>
                    </a:schemeClr>
                  </a:glow>
                  <a:outerShdw blurRad="50800" dist="50800" dir="5400000" algn="ctr" rotWithShape="0">
                    <a:srgbClr val="000000"/>
                  </a:outerShdw>
                </a:effectLst>
              </a:rPr>
              <a:t>III SIMPÓSIO DE ATIVIDADE FÍSICA NA REGIÃO CENTRO-OESTE DO BRASIL: </a:t>
            </a:r>
          </a:p>
          <a:p>
            <a:pPr algn="ctr"/>
            <a:r>
              <a:rPr lang="pt-BR" sz="2800" dirty="0">
                <a:solidFill>
                  <a:schemeClr val="bg1"/>
                </a:solidFill>
                <a:effectLst>
                  <a:glow rad="304800">
                    <a:schemeClr val="bg1">
                      <a:alpha val="40000"/>
                    </a:schemeClr>
                  </a:glow>
                  <a:outerShdw blurRad="50800" dist="50800" dir="5400000" algn="ctr" rotWithShape="0">
                    <a:srgbClr val="000000"/>
                  </a:outerShdw>
                </a:effectLst>
              </a:rPr>
              <a:t>promoção da atividade física como política de estado no Brasil.</a:t>
            </a: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D1212B87-24AF-4A5B-B908-91DDDD5153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21945"/>
            <a:ext cx="2069995" cy="736054"/>
          </a:xfrm>
          <a:prstGeom prst="rect">
            <a:avLst/>
          </a:prstGeom>
        </p:spPr>
      </p:pic>
      <p:sp>
        <p:nvSpPr>
          <p:cNvPr id="16" name="CaixaDeTexto 15">
            <a:extLst>
              <a:ext uri="{FF2B5EF4-FFF2-40B4-BE49-F238E27FC236}">
                <a16:creationId xmlns:a16="http://schemas.microsoft.com/office/drawing/2014/main" id="{005C63FF-C002-4A9B-B68A-5E0C91C20CC5}"/>
              </a:ext>
            </a:extLst>
          </p:cNvPr>
          <p:cNvSpPr txBox="1"/>
          <p:nvPr/>
        </p:nvSpPr>
        <p:spPr>
          <a:xfrm>
            <a:off x="0" y="5860335"/>
            <a:ext cx="1794510" cy="2616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softEdge"/>
          </a:bodyPr>
          <a:lstStyle/>
          <a:p>
            <a:r>
              <a:rPr lang="pt-BR" sz="1100" dirty="0">
                <a:effectLst>
                  <a:outerShdw blurRad="50800" dist="50800" sx="1000" sy="1000" algn="ctr" rotWithShape="0">
                    <a:srgbClr val="000000"/>
                  </a:outerShdw>
                  <a:reflection endPos="0" dist="50800" dir="5400000" sy="-100000" algn="bl" rotWithShape="0"/>
                </a:effectLst>
              </a:rPr>
              <a:t>Colaboradores</a:t>
            </a:r>
            <a:r>
              <a:rPr lang="pt-BR" sz="1100" dirty="0">
                <a:effectLst>
                  <a:outerShdw blurRad="50800" dist="50800" dir="5400000" algn="ctr" rotWithShape="0">
                    <a:srgbClr val="000000"/>
                  </a:outerShdw>
                  <a:reflection endPos="9000" dist="50800" dir="5400000" sy="-100000" algn="bl" rotWithShape="0"/>
                </a:effectLst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519570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3F9A6D72-6CB8-D883-16DC-DDB8EE7176E9}"/>
              </a:ext>
            </a:extLst>
          </p:cNvPr>
          <p:cNvSpPr txBox="1">
            <a:spLocks/>
          </p:cNvSpPr>
          <p:nvPr/>
        </p:nvSpPr>
        <p:spPr>
          <a:xfrm>
            <a:off x="1524000" y="2235200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dirty="0"/>
              <a:t>INTRODUÇÃO</a:t>
            </a:r>
          </a:p>
          <a:p>
            <a:pPr algn="ctr"/>
            <a:r>
              <a:rPr lang="pt-BR" b="1" dirty="0"/>
              <a:t>(Revisão de literatura)</a:t>
            </a:r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9454FAED-62B6-4734-1E4D-3332B0363C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82" b="54948"/>
          <a:stretch/>
        </p:blipFill>
        <p:spPr bwMode="auto">
          <a:xfrm>
            <a:off x="0" y="1"/>
            <a:ext cx="12192000" cy="2133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DA6DEF4C-A4BE-492E-8163-A5D22568EB61}"/>
              </a:ext>
            </a:extLst>
          </p:cNvPr>
          <p:cNvSpPr txBox="1"/>
          <p:nvPr/>
        </p:nvSpPr>
        <p:spPr>
          <a:xfrm>
            <a:off x="681009" y="465822"/>
            <a:ext cx="110147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solidFill>
                  <a:schemeClr val="bg1"/>
                </a:solidFill>
                <a:effectLst>
                  <a:glow rad="304800">
                    <a:schemeClr val="bg1">
                      <a:alpha val="40000"/>
                    </a:schemeClr>
                  </a:glow>
                  <a:outerShdw blurRad="50800" dist="50800" dir="5400000" algn="ctr" rotWithShape="0">
                    <a:srgbClr val="000000"/>
                  </a:outerShdw>
                </a:effectLst>
              </a:rPr>
              <a:t>III SIMPÓSIO DE ATIVIDADE FÍSICA NA REGIÃO CENTRO-OESTE DO BRASIL: </a:t>
            </a:r>
          </a:p>
          <a:p>
            <a:pPr algn="ctr"/>
            <a:r>
              <a:rPr lang="pt-BR" sz="2800" dirty="0">
                <a:solidFill>
                  <a:schemeClr val="bg1"/>
                </a:solidFill>
                <a:effectLst>
                  <a:glow rad="304800">
                    <a:schemeClr val="bg1">
                      <a:alpha val="40000"/>
                    </a:schemeClr>
                  </a:glow>
                  <a:outerShdw blurRad="50800" dist="50800" dir="5400000" algn="ctr" rotWithShape="0">
                    <a:srgbClr val="000000"/>
                  </a:outerShdw>
                </a:effectLst>
              </a:rPr>
              <a:t>promoção da atividade física como política de estado no Brasil.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DAF89B7-5C4E-4CB4-9FDA-8CC582AF70B0}"/>
              </a:ext>
            </a:extLst>
          </p:cNvPr>
          <p:cNvSpPr txBox="1"/>
          <p:nvPr/>
        </p:nvSpPr>
        <p:spPr>
          <a:xfrm>
            <a:off x="0" y="5860335"/>
            <a:ext cx="1794510" cy="2616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softEdge"/>
          </a:bodyPr>
          <a:lstStyle/>
          <a:p>
            <a:r>
              <a:rPr lang="pt-BR" sz="1100" dirty="0">
                <a:effectLst>
                  <a:outerShdw blurRad="50800" dist="50800" sx="1000" sy="1000" algn="ctr" rotWithShape="0">
                    <a:srgbClr val="000000"/>
                  </a:outerShdw>
                  <a:reflection endPos="0" dist="50800" dir="5400000" sy="-100000" algn="bl" rotWithShape="0"/>
                </a:effectLst>
              </a:rPr>
              <a:t>Colaboradores</a:t>
            </a:r>
            <a:r>
              <a:rPr lang="pt-BR" sz="1100" dirty="0">
                <a:effectLst>
                  <a:outerShdw blurRad="50800" dist="50800" dir="5400000" algn="ctr" rotWithShape="0">
                    <a:srgbClr val="000000"/>
                  </a:outerShdw>
                  <a:reflection endPos="9000" dist="50800" dir="5400000" sy="-100000" algn="bl" rotWithShape="0"/>
                </a:effectLst>
              </a:rPr>
              <a:t>: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B718112E-DB08-482A-B7B5-F47C0D0E09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21945"/>
            <a:ext cx="2069995" cy="736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930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E10E4EA-D5B2-44CC-A4E2-107E0CB808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82" b="54948"/>
          <a:stretch/>
        </p:blipFill>
        <p:spPr bwMode="auto">
          <a:xfrm>
            <a:off x="0" y="1"/>
            <a:ext cx="12192000" cy="2133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DCEB6A3E-E49E-429C-A739-2B406DE634DC}"/>
              </a:ext>
            </a:extLst>
          </p:cNvPr>
          <p:cNvSpPr txBox="1"/>
          <p:nvPr/>
        </p:nvSpPr>
        <p:spPr>
          <a:xfrm>
            <a:off x="681009" y="465822"/>
            <a:ext cx="110147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solidFill>
                  <a:schemeClr val="bg1"/>
                </a:solidFill>
                <a:effectLst>
                  <a:glow rad="304800">
                    <a:schemeClr val="bg1">
                      <a:alpha val="40000"/>
                    </a:schemeClr>
                  </a:glow>
                  <a:outerShdw blurRad="50800" dist="50800" dir="5400000" algn="ctr" rotWithShape="0">
                    <a:srgbClr val="000000"/>
                  </a:outerShdw>
                </a:effectLst>
              </a:rPr>
              <a:t>III SIMPÓSIO DE ATIVIDADE FÍSICA NA REGIÃO CENTRO-OESTE DO BRASIL: </a:t>
            </a:r>
          </a:p>
          <a:p>
            <a:pPr algn="ctr"/>
            <a:r>
              <a:rPr lang="pt-BR" sz="2800" dirty="0">
                <a:solidFill>
                  <a:schemeClr val="bg1"/>
                </a:solidFill>
                <a:effectLst>
                  <a:glow rad="304800">
                    <a:schemeClr val="bg1">
                      <a:alpha val="40000"/>
                    </a:schemeClr>
                  </a:glow>
                  <a:outerShdw blurRad="50800" dist="50800" dir="5400000" algn="ctr" rotWithShape="0">
                    <a:srgbClr val="000000"/>
                  </a:outerShdw>
                </a:effectLst>
              </a:rPr>
              <a:t>promoção da atividade física como política de estado no Brasil.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2651EE04-D605-47F8-8A5D-523A5AE43DC9}"/>
              </a:ext>
            </a:extLst>
          </p:cNvPr>
          <p:cNvSpPr txBox="1">
            <a:spLocks/>
          </p:cNvSpPr>
          <p:nvPr/>
        </p:nvSpPr>
        <p:spPr>
          <a:xfrm>
            <a:off x="1524000" y="2235200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dirty="0"/>
              <a:t>OBJETIVOS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6A2778A0-D447-4BEA-AC70-96FE406AA91C}"/>
              </a:ext>
            </a:extLst>
          </p:cNvPr>
          <p:cNvSpPr txBox="1"/>
          <p:nvPr/>
        </p:nvSpPr>
        <p:spPr>
          <a:xfrm>
            <a:off x="0" y="5860335"/>
            <a:ext cx="1794510" cy="2616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softEdge"/>
          </a:bodyPr>
          <a:lstStyle/>
          <a:p>
            <a:r>
              <a:rPr lang="pt-BR" sz="1100" dirty="0">
                <a:effectLst>
                  <a:outerShdw blurRad="50800" dist="50800" sx="1000" sy="1000" algn="ctr" rotWithShape="0">
                    <a:srgbClr val="000000"/>
                  </a:outerShdw>
                  <a:reflection endPos="0" dist="50800" dir="5400000" sy="-100000" algn="bl" rotWithShape="0"/>
                </a:effectLst>
              </a:rPr>
              <a:t>Colaboradores</a:t>
            </a:r>
            <a:r>
              <a:rPr lang="pt-BR" sz="1100" dirty="0">
                <a:effectLst>
                  <a:outerShdw blurRad="50800" dist="50800" dir="5400000" algn="ctr" rotWithShape="0">
                    <a:srgbClr val="000000"/>
                  </a:outerShdw>
                  <a:reflection endPos="9000" dist="50800" dir="5400000" sy="-100000" algn="bl" rotWithShape="0"/>
                </a:effectLst>
              </a:rPr>
              <a:t>: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B87FFB1E-D3DA-4CA9-9581-A2E2BADAD4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21945"/>
            <a:ext cx="2069995" cy="736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033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7B667F67-171E-4D3F-816B-CF0744F2421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82" b="54948"/>
          <a:stretch/>
        </p:blipFill>
        <p:spPr bwMode="auto">
          <a:xfrm>
            <a:off x="0" y="1"/>
            <a:ext cx="12192000" cy="2133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15617CE9-9266-47D0-9595-32EC75D31C26}"/>
              </a:ext>
            </a:extLst>
          </p:cNvPr>
          <p:cNvSpPr txBox="1"/>
          <p:nvPr/>
        </p:nvSpPr>
        <p:spPr>
          <a:xfrm>
            <a:off x="681009" y="465822"/>
            <a:ext cx="110147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solidFill>
                  <a:schemeClr val="bg1"/>
                </a:solidFill>
                <a:effectLst>
                  <a:glow rad="304800">
                    <a:schemeClr val="bg1">
                      <a:alpha val="40000"/>
                    </a:schemeClr>
                  </a:glow>
                  <a:outerShdw blurRad="50800" dist="50800" dir="5400000" algn="ctr" rotWithShape="0">
                    <a:srgbClr val="000000"/>
                  </a:outerShdw>
                </a:effectLst>
              </a:rPr>
              <a:t>III SIMPÓSIO DE ATIVIDADE FÍSICA NA REGIÃO CENTRO-OESTE DO BRASIL: </a:t>
            </a:r>
          </a:p>
          <a:p>
            <a:pPr algn="ctr"/>
            <a:r>
              <a:rPr lang="pt-BR" sz="2800" dirty="0">
                <a:solidFill>
                  <a:schemeClr val="bg1"/>
                </a:solidFill>
                <a:effectLst>
                  <a:glow rad="304800">
                    <a:schemeClr val="bg1">
                      <a:alpha val="40000"/>
                    </a:schemeClr>
                  </a:glow>
                  <a:outerShdw blurRad="50800" dist="50800" dir="5400000" algn="ctr" rotWithShape="0">
                    <a:srgbClr val="000000"/>
                  </a:outerShdw>
                </a:effectLst>
              </a:rPr>
              <a:t>promoção da atividade física como política de estado no Brasil.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F992D8AD-F9E9-4F2B-A7A6-9F1B776BA2D6}"/>
              </a:ext>
            </a:extLst>
          </p:cNvPr>
          <p:cNvSpPr txBox="1">
            <a:spLocks/>
          </p:cNvSpPr>
          <p:nvPr/>
        </p:nvSpPr>
        <p:spPr>
          <a:xfrm>
            <a:off x="1524000" y="2235200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dirty="0"/>
              <a:t>METODOLOGIA/MÉTODOS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7CD5697C-39D9-4DC9-8151-CA7AB0845F54}"/>
              </a:ext>
            </a:extLst>
          </p:cNvPr>
          <p:cNvSpPr txBox="1"/>
          <p:nvPr/>
        </p:nvSpPr>
        <p:spPr>
          <a:xfrm>
            <a:off x="0" y="5860335"/>
            <a:ext cx="1794510" cy="2616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softEdge"/>
          </a:bodyPr>
          <a:lstStyle/>
          <a:p>
            <a:r>
              <a:rPr lang="pt-BR" sz="1100" dirty="0">
                <a:effectLst>
                  <a:outerShdw blurRad="50800" dist="50800" sx="1000" sy="1000" algn="ctr" rotWithShape="0">
                    <a:srgbClr val="000000"/>
                  </a:outerShdw>
                  <a:reflection endPos="0" dist="50800" dir="5400000" sy="-100000" algn="bl" rotWithShape="0"/>
                </a:effectLst>
              </a:rPr>
              <a:t>Colaboradores</a:t>
            </a:r>
            <a:r>
              <a:rPr lang="pt-BR" sz="1100" dirty="0">
                <a:effectLst>
                  <a:outerShdw blurRad="50800" dist="50800" dir="5400000" algn="ctr" rotWithShape="0">
                    <a:srgbClr val="000000"/>
                  </a:outerShdw>
                  <a:reflection endPos="9000" dist="50800" dir="5400000" sy="-100000" algn="bl" rotWithShape="0"/>
                </a:effectLst>
              </a:rPr>
              <a:t>: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AAAA7C19-F3FF-4A07-A078-01060C832F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21945"/>
            <a:ext cx="2069995" cy="736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718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19561090-4EFE-0A72-B8C4-2C2BF653151E}"/>
              </a:ext>
            </a:extLst>
          </p:cNvPr>
          <p:cNvSpPr txBox="1">
            <a:spLocks/>
          </p:cNvSpPr>
          <p:nvPr/>
        </p:nvSpPr>
        <p:spPr>
          <a:xfrm>
            <a:off x="1524000" y="2235200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dirty="0"/>
              <a:t>RESULTADOS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D3B256A-EE89-564D-F367-4C22901C88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82" b="54948"/>
          <a:stretch/>
        </p:blipFill>
        <p:spPr bwMode="auto">
          <a:xfrm>
            <a:off x="0" y="1"/>
            <a:ext cx="12192000" cy="2133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C0D3722E-5655-438E-A1BA-B47DCEBABFCF}"/>
              </a:ext>
            </a:extLst>
          </p:cNvPr>
          <p:cNvSpPr txBox="1"/>
          <p:nvPr/>
        </p:nvSpPr>
        <p:spPr>
          <a:xfrm>
            <a:off x="681009" y="465822"/>
            <a:ext cx="110147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solidFill>
                  <a:schemeClr val="bg1"/>
                </a:solidFill>
                <a:effectLst>
                  <a:glow rad="304800">
                    <a:schemeClr val="bg1">
                      <a:alpha val="40000"/>
                    </a:schemeClr>
                  </a:glow>
                  <a:outerShdw blurRad="50800" dist="50800" dir="5400000" algn="ctr" rotWithShape="0">
                    <a:srgbClr val="000000"/>
                  </a:outerShdw>
                </a:effectLst>
              </a:rPr>
              <a:t>III SIMPÓSIO DE ATIVIDADE FÍSICA NA REGIÃO CENTRO-OESTE DO BRASIL: </a:t>
            </a:r>
          </a:p>
          <a:p>
            <a:pPr algn="ctr"/>
            <a:r>
              <a:rPr lang="pt-BR" sz="2800" dirty="0">
                <a:solidFill>
                  <a:schemeClr val="bg1"/>
                </a:solidFill>
                <a:effectLst>
                  <a:glow rad="304800">
                    <a:schemeClr val="bg1">
                      <a:alpha val="40000"/>
                    </a:schemeClr>
                  </a:glow>
                  <a:outerShdw blurRad="50800" dist="50800" dir="5400000" algn="ctr" rotWithShape="0">
                    <a:srgbClr val="000000"/>
                  </a:outerShdw>
                </a:effectLst>
              </a:rPr>
              <a:t>promoção da atividade física como política de estado no Brasil.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125B74B0-DE44-423D-B727-59A8C7767D78}"/>
              </a:ext>
            </a:extLst>
          </p:cNvPr>
          <p:cNvSpPr txBox="1"/>
          <p:nvPr/>
        </p:nvSpPr>
        <p:spPr>
          <a:xfrm>
            <a:off x="0" y="5860335"/>
            <a:ext cx="1794510" cy="2616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softEdge"/>
          </a:bodyPr>
          <a:lstStyle/>
          <a:p>
            <a:r>
              <a:rPr lang="pt-BR" sz="1100" dirty="0">
                <a:effectLst>
                  <a:outerShdw blurRad="50800" dist="50800" sx="1000" sy="1000" algn="ctr" rotWithShape="0">
                    <a:srgbClr val="000000"/>
                  </a:outerShdw>
                  <a:reflection endPos="0" dist="50800" dir="5400000" sy="-100000" algn="bl" rotWithShape="0"/>
                </a:effectLst>
              </a:rPr>
              <a:t>Colaboradores</a:t>
            </a:r>
            <a:r>
              <a:rPr lang="pt-BR" sz="1100" dirty="0">
                <a:effectLst>
                  <a:outerShdw blurRad="50800" dist="50800" dir="5400000" algn="ctr" rotWithShape="0">
                    <a:srgbClr val="000000"/>
                  </a:outerShdw>
                  <a:reflection endPos="9000" dist="50800" dir="5400000" sy="-100000" algn="bl" rotWithShape="0"/>
                </a:effectLst>
              </a:rPr>
              <a:t>: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83ADE5F5-C5E9-48D5-B70B-7FD66F200D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21945"/>
            <a:ext cx="2069995" cy="736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37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DFDA8E8C-EFA5-650D-B314-B9F1D3FBCD26}"/>
              </a:ext>
            </a:extLst>
          </p:cNvPr>
          <p:cNvSpPr txBox="1">
            <a:spLocks/>
          </p:cNvSpPr>
          <p:nvPr/>
        </p:nvSpPr>
        <p:spPr>
          <a:xfrm>
            <a:off x="1524000" y="2235200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dirty="0"/>
              <a:t>CONCLUSÕES/CONSIDERAÇÕES FINAIS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6BC79F-7BB0-8BD0-8274-FFED7C6844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82" b="54948"/>
          <a:stretch/>
        </p:blipFill>
        <p:spPr bwMode="auto">
          <a:xfrm>
            <a:off x="0" y="1"/>
            <a:ext cx="12192000" cy="2133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A6655799-CBAC-4A12-9D98-BB4D2C399853}"/>
              </a:ext>
            </a:extLst>
          </p:cNvPr>
          <p:cNvSpPr txBox="1"/>
          <p:nvPr/>
        </p:nvSpPr>
        <p:spPr>
          <a:xfrm>
            <a:off x="681009" y="465822"/>
            <a:ext cx="110147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solidFill>
                  <a:schemeClr val="bg1"/>
                </a:solidFill>
                <a:effectLst>
                  <a:glow rad="304800">
                    <a:schemeClr val="bg1">
                      <a:alpha val="40000"/>
                    </a:schemeClr>
                  </a:glow>
                  <a:outerShdw blurRad="50800" dist="50800" dir="5400000" algn="ctr" rotWithShape="0">
                    <a:srgbClr val="000000"/>
                  </a:outerShdw>
                </a:effectLst>
              </a:rPr>
              <a:t>III SIMPÓSIO DE ATIVIDADE FÍSICA NA REGIÃO CENTRO-OESTE DO BRASIL: </a:t>
            </a:r>
          </a:p>
          <a:p>
            <a:pPr algn="ctr"/>
            <a:r>
              <a:rPr lang="pt-BR" sz="2800" dirty="0">
                <a:solidFill>
                  <a:schemeClr val="bg1"/>
                </a:solidFill>
                <a:effectLst>
                  <a:glow rad="304800">
                    <a:schemeClr val="bg1">
                      <a:alpha val="40000"/>
                    </a:schemeClr>
                  </a:glow>
                  <a:outerShdw blurRad="50800" dist="50800" dir="5400000" algn="ctr" rotWithShape="0">
                    <a:srgbClr val="000000"/>
                  </a:outerShdw>
                </a:effectLst>
              </a:rPr>
              <a:t>promoção da atividade física como política de estado no Brasil.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D53F219-BA66-418D-BE73-9E8F43EBF6EB}"/>
              </a:ext>
            </a:extLst>
          </p:cNvPr>
          <p:cNvSpPr txBox="1"/>
          <p:nvPr/>
        </p:nvSpPr>
        <p:spPr>
          <a:xfrm>
            <a:off x="0" y="5860335"/>
            <a:ext cx="1794510" cy="2616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prstMaterial="softEdge"/>
          </a:bodyPr>
          <a:lstStyle/>
          <a:p>
            <a:r>
              <a:rPr lang="pt-BR" sz="1100" dirty="0">
                <a:effectLst>
                  <a:outerShdw blurRad="50800" dist="50800" sx="1000" sy="1000" algn="ctr" rotWithShape="0">
                    <a:srgbClr val="000000"/>
                  </a:outerShdw>
                  <a:reflection endPos="0" dist="50800" dir="5400000" sy="-100000" algn="bl" rotWithShape="0"/>
                </a:effectLst>
              </a:rPr>
              <a:t>Colaboradores</a:t>
            </a:r>
            <a:r>
              <a:rPr lang="pt-BR" sz="1100" dirty="0">
                <a:effectLst>
                  <a:outerShdw blurRad="50800" dist="50800" dir="5400000" algn="ctr" rotWithShape="0">
                    <a:srgbClr val="000000"/>
                  </a:outerShdw>
                  <a:reflection endPos="9000" dist="50800" dir="5400000" sy="-100000" algn="bl" rotWithShape="0"/>
                </a:effectLst>
              </a:rPr>
              <a:t>: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8E064EBD-8816-448E-B8E1-E4C547D2E8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21945"/>
            <a:ext cx="2069995" cy="736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8014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163</Words>
  <Application>Microsoft Macintosh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TÍTULO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julia.jank23@gmail.com</dc:creator>
  <cp:lastModifiedBy>Lidyane F. Zambrin</cp:lastModifiedBy>
  <cp:revision>5</cp:revision>
  <dcterms:created xsi:type="dcterms:W3CDTF">2023-05-11T17:31:57Z</dcterms:created>
  <dcterms:modified xsi:type="dcterms:W3CDTF">2023-05-16T17:17:35Z</dcterms:modified>
</cp:coreProperties>
</file>